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Diapositiva de título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3" name="Shape 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3182138"/>
            <a:ext cx="6652575" cy="2069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4" name="Shape 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3786" y="3182883"/>
            <a:ext cx="2307900" cy="20754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/>
          <p:nvPr/>
        </p:nvSpPr>
        <p:spPr>
          <a:xfrm>
            <a:off x="0" y="1942558"/>
            <a:ext cx="6726000" cy="12453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Shape 16"/>
          <p:cNvSpPr/>
          <p:nvPr/>
        </p:nvSpPr>
        <p:spPr>
          <a:xfrm>
            <a:off x="6833786" y="1942558"/>
            <a:ext cx="2307900" cy="124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Shape 17"/>
          <p:cNvSpPr txBox="1"/>
          <p:nvPr>
            <p:ph type="ctrTitle"/>
          </p:nvPr>
        </p:nvSpPr>
        <p:spPr>
          <a:xfrm>
            <a:off x="510241" y="2050281"/>
            <a:ext cx="61080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4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8" name="Shape 18"/>
          <p:cNvSpPr txBox="1"/>
          <p:nvPr>
            <p:ph idx="1" type="subTitle"/>
          </p:nvPr>
        </p:nvSpPr>
        <p:spPr>
          <a:xfrm>
            <a:off x="510241" y="3295529"/>
            <a:ext cx="6108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6941509" y="2062752"/>
            <a:ext cx="8790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Contenido con título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96" name="Shape 9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776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97" name="Shape 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/>
          <p:nvPr/>
        </p:nvSpPr>
        <p:spPr>
          <a:xfrm>
            <a:off x="0" y="4572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Shape 100"/>
          <p:cNvSpPr txBox="1"/>
          <p:nvPr>
            <p:ph type="title"/>
          </p:nvPr>
        </p:nvSpPr>
        <p:spPr>
          <a:xfrm>
            <a:off x="510240" y="564920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514384" y="1752654"/>
            <a:ext cx="42063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2" type="body"/>
          </p:nvPr>
        </p:nvSpPr>
        <p:spPr>
          <a:xfrm>
            <a:off x="510241" y="1752654"/>
            <a:ext cx="28425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Imagen con título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07" name="Shape 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776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08" name="Shape 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/>
          <p:nvPr/>
        </p:nvSpPr>
        <p:spPr>
          <a:xfrm>
            <a:off x="0" y="4572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Shape 111"/>
          <p:cNvSpPr txBox="1"/>
          <p:nvPr>
            <p:ph type="title"/>
          </p:nvPr>
        </p:nvSpPr>
        <p:spPr>
          <a:xfrm>
            <a:off x="510242" y="564920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12" name="Shape 112"/>
          <p:cNvSpPr/>
          <p:nvPr>
            <p:ph idx="2" type="pic"/>
          </p:nvPr>
        </p:nvSpPr>
        <p:spPr>
          <a:xfrm>
            <a:off x="3651249" y="1752655"/>
            <a:ext cx="4069500" cy="2699400"/>
          </a:xfrm>
          <a:prstGeom prst="rect">
            <a:avLst/>
          </a:prstGeom>
          <a:noFill/>
          <a:ln>
            <a:noFill/>
          </a:ln>
          <a:effectLst>
            <a:outerShdw blurRad="76200" rotWithShape="0" algn="tl" dir="5040000" dist="63500">
              <a:srgbClr val="000000">
                <a:alpha val="40392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510242" y="1752654"/>
            <a:ext cx="29073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5" name="Shape 115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Imagen panorámica con descripción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18" name="Shape 1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446471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19" name="Shape 1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4447216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/>
          <p:nvPr/>
        </p:nvSpPr>
        <p:spPr>
          <a:xfrm>
            <a:off x="0" y="342599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7939370" y="342599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Shape 122"/>
          <p:cNvSpPr txBox="1"/>
          <p:nvPr>
            <p:ph type="title"/>
          </p:nvPr>
        </p:nvSpPr>
        <p:spPr>
          <a:xfrm>
            <a:off x="510241" y="3533712"/>
            <a:ext cx="72105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23" name="Shape 123"/>
          <p:cNvSpPr/>
          <p:nvPr>
            <p:ph idx="2" type="pic"/>
          </p:nvPr>
        </p:nvSpPr>
        <p:spPr>
          <a:xfrm>
            <a:off x="510241" y="457197"/>
            <a:ext cx="7210500" cy="2692200"/>
          </a:xfrm>
          <a:prstGeom prst="rect">
            <a:avLst/>
          </a:prstGeom>
          <a:noFill/>
          <a:ln>
            <a:noFill/>
          </a:ln>
          <a:effectLst>
            <a:outerShdw blurRad="76200" rotWithShape="0" algn="tl" dir="5040000" dist="63500">
              <a:srgbClr val="000000">
                <a:alpha val="40392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510239" y="3877187"/>
            <a:ext cx="7210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047091" y="3533481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ítulo y descripción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29" name="Shape 1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446471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30" name="Shape 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4447216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0" y="342599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7939370" y="342599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Shape 133"/>
          <p:cNvSpPr txBox="1"/>
          <p:nvPr>
            <p:ph type="title"/>
          </p:nvPr>
        </p:nvSpPr>
        <p:spPr>
          <a:xfrm>
            <a:off x="510241" y="457197"/>
            <a:ext cx="7210500" cy="26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510241" y="3533711"/>
            <a:ext cx="7210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8047091" y="3533711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ita con descripción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39" name="Shape 1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446471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40" name="Shape 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4447216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0" y="342599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7939370" y="342599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Shape 143"/>
          <p:cNvSpPr txBox="1"/>
          <p:nvPr>
            <p:ph type="title"/>
          </p:nvPr>
        </p:nvSpPr>
        <p:spPr>
          <a:xfrm>
            <a:off x="845891" y="457198"/>
            <a:ext cx="6539100" cy="22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1051715" y="2740034"/>
            <a:ext cx="6117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2" type="body"/>
          </p:nvPr>
        </p:nvSpPr>
        <p:spPr>
          <a:xfrm>
            <a:off x="510241" y="3533711"/>
            <a:ext cx="7210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6" name="Shape 146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2" type="sldNum"/>
          </p:nvPr>
        </p:nvSpPr>
        <p:spPr>
          <a:xfrm>
            <a:off x="8047091" y="3532443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  <p:sp>
        <p:nvSpPr>
          <p:cNvPr id="149" name="Shape 149"/>
          <p:cNvSpPr txBox="1"/>
          <p:nvPr/>
        </p:nvSpPr>
        <p:spPr>
          <a:xfrm>
            <a:off x="437679" y="561087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s" sz="5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“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7247107" y="2275143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s" sz="5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arjeta de nombre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52" name="Shape 1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446471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53" name="Shape 1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4447216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/>
          <p:nvPr/>
        </p:nvSpPr>
        <p:spPr>
          <a:xfrm>
            <a:off x="0" y="342599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Shape 155"/>
          <p:cNvSpPr/>
          <p:nvPr/>
        </p:nvSpPr>
        <p:spPr>
          <a:xfrm>
            <a:off x="7939370" y="342599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Shape 156"/>
          <p:cNvSpPr txBox="1"/>
          <p:nvPr>
            <p:ph type="title"/>
          </p:nvPr>
        </p:nvSpPr>
        <p:spPr>
          <a:xfrm>
            <a:off x="510239" y="3533711"/>
            <a:ext cx="72105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510240" y="3975111"/>
            <a:ext cx="72105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58" name="Shape 158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59" name="Shape 159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047091" y="3532443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lumna 3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62" name="Shape 1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776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63" name="Shape 1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/>
          <p:nvPr/>
        </p:nvSpPr>
        <p:spPr>
          <a:xfrm>
            <a:off x="0" y="4572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Shape 166"/>
          <p:cNvSpPr txBox="1"/>
          <p:nvPr>
            <p:ph type="title"/>
          </p:nvPr>
        </p:nvSpPr>
        <p:spPr>
          <a:xfrm>
            <a:off x="501916" y="564920"/>
            <a:ext cx="72186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495709" y="1752654"/>
            <a:ext cx="23025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68" name="Shape 168"/>
          <p:cNvSpPr txBox="1"/>
          <p:nvPr>
            <p:ph idx="2" type="body"/>
          </p:nvPr>
        </p:nvSpPr>
        <p:spPr>
          <a:xfrm>
            <a:off x="510241" y="2267004"/>
            <a:ext cx="2287200" cy="21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3" type="body"/>
          </p:nvPr>
        </p:nvSpPr>
        <p:spPr>
          <a:xfrm>
            <a:off x="2967018" y="1752654"/>
            <a:ext cx="22974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0" name="Shape 170"/>
          <p:cNvSpPr txBox="1"/>
          <p:nvPr>
            <p:ph idx="4" type="body"/>
          </p:nvPr>
        </p:nvSpPr>
        <p:spPr>
          <a:xfrm>
            <a:off x="2959102" y="2267004"/>
            <a:ext cx="2297400" cy="21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1" name="Shape 171"/>
          <p:cNvSpPr txBox="1"/>
          <p:nvPr>
            <p:ph idx="5" type="body"/>
          </p:nvPr>
        </p:nvSpPr>
        <p:spPr>
          <a:xfrm>
            <a:off x="5418117" y="1752654"/>
            <a:ext cx="23025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2" name="Shape 172"/>
          <p:cNvSpPr txBox="1"/>
          <p:nvPr>
            <p:ph idx="6" type="body"/>
          </p:nvPr>
        </p:nvSpPr>
        <p:spPr>
          <a:xfrm>
            <a:off x="5418117" y="2267004"/>
            <a:ext cx="2302500" cy="21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3" name="Shape 173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4" name="Shape 174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5" name="Shape 175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lumna de imagen 3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77" name="Shape 1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776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78" name="Shape 1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/>
          <p:nvPr/>
        </p:nvSpPr>
        <p:spPr>
          <a:xfrm>
            <a:off x="0" y="4572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Shape 181"/>
          <p:cNvSpPr txBox="1"/>
          <p:nvPr>
            <p:ph type="title"/>
          </p:nvPr>
        </p:nvSpPr>
        <p:spPr>
          <a:xfrm>
            <a:off x="510241" y="564920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510238" y="3223127"/>
            <a:ext cx="22872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3" name="Shape 183"/>
          <p:cNvSpPr/>
          <p:nvPr>
            <p:ph idx="2" type="pic"/>
          </p:nvPr>
        </p:nvSpPr>
        <p:spPr>
          <a:xfrm>
            <a:off x="510238" y="1752654"/>
            <a:ext cx="2287200" cy="1143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799" rotWithShape="0" algn="tl" dir="5400000" dist="50800">
              <a:srgbClr val="000000">
                <a:alpha val="42352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4" name="Shape 184"/>
          <p:cNvSpPr txBox="1"/>
          <p:nvPr>
            <p:ph idx="3" type="body"/>
          </p:nvPr>
        </p:nvSpPr>
        <p:spPr>
          <a:xfrm>
            <a:off x="510238" y="3655323"/>
            <a:ext cx="2287200" cy="7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5" name="Shape 185"/>
          <p:cNvSpPr txBox="1"/>
          <p:nvPr>
            <p:ph idx="4" type="body"/>
          </p:nvPr>
        </p:nvSpPr>
        <p:spPr>
          <a:xfrm>
            <a:off x="2959103" y="3223127"/>
            <a:ext cx="22974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6" name="Shape 186"/>
          <p:cNvSpPr/>
          <p:nvPr>
            <p:ph idx="5" type="pic"/>
          </p:nvPr>
        </p:nvSpPr>
        <p:spPr>
          <a:xfrm>
            <a:off x="2959102" y="1752654"/>
            <a:ext cx="2297400" cy="1143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799" rotWithShape="0" algn="tl" dir="5400000" dist="50800">
              <a:srgbClr val="000000">
                <a:alpha val="42352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7" name="Shape 187"/>
          <p:cNvSpPr txBox="1"/>
          <p:nvPr>
            <p:ph idx="6" type="body"/>
          </p:nvPr>
        </p:nvSpPr>
        <p:spPr>
          <a:xfrm>
            <a:off x="2958087" y="3655323"/>
            <a:ext cx="2300400" cy="7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8" name="Shape 188"/>
          <p:cNvSpPr txBox="1"/>
          <p:nvPr>
            <p:ph idx="7" type="body"/>
          </p:nvPr>
        </p:nvSpPr>
        <p:spPr>
          <a:xfrm>
            <a:off x="5423008" y="3223127"/>
            <a:ext cx="22977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9" name="Shape 189"/>
          <p:cNvSpPr/>
          <p:nvPr>
            <p:ph idx="8" type="pic"/>
          </p:nvPr>
        </p:nvSpPr>
        <p:spPr>
          <a:xfrm>
            <a:off x="5423008" y="1752654"/>
            <a:ext cx="2297700" cy="1143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799" rotWithShape="0" algn="tl" dir="5400000" dist="50800">
              <a:srgbClr val="000000">
                <a:alpha val="42352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0" name="Shape 190"/>
          <p:cNvSpPr txBox="1"/>
          <p:nvPr>
            <p:ph idx="9" type="body"/>
          </p:nvPr>
        </p:nvSpPr>
        <p:spPr>
          <a:xfrm>
            <a:off x="5422914" y="3655321"/>
            <a:ext cx="2300700" cy="7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1" name="Shape 191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2" name="Shape 192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3" name="Shape 193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Título vertical y texto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/>
        </p:nvSpPr>
        <p:spPr>
          <a:xfrm rot="5400000">
            <a:off x="6087300" y="1402050"/>
            <a:ext cx="38301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Shape 196"/>
          <p:cNvSpPr/>
          <p:nvPr/>
        </p:nvSpPr>
        <p:spPr>
          <a:xfrm rot="5400000">
            <a:off x="7401299" y="4029302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Shape 197"/>
          <p:cNvSpPr txBox="1"/>
          <p:nvPr>
            <p:ph type="title"/>
          </p:nvPr>
        </p:nvSpPr>
        <p:spPr>
          <a:xfrm rot="5400000">
            <a:off x="6366924" y="1687047"/>
            <a:ext cx="3265200" cy="8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198" name="Shape 198"/>
          <p:cNvSpPr txBox="1"/>
          <p:nvPr>
            <p:ph idx="1" type="body"/>
          </p:nvPr>
        </p:nvSpPr>
        <p:spPr>
          <a:xfrm rot="5400000">
            <a:off x="1839094" y="-871652"/>
            <a:ext cx="3994800" cy="6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9" name="Shape 199"/>
          <p:cNvSpPr txBox="1"/>
          <p:nvPr>
            <p:ph idx="10" type="dt"/>
          </p:nvPr>
        </p:nvSpPr>
        <p:spPr>
          <a:xfrm>
            <a:off x="5105344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0" name="Shape 200"/>
          <p:cNvSpPr txBox="1"/>
          <p:nvPr>
            <p:ph idx="11" type="ftr"/>
          </p:nvPr>
        </p:nvSpPr>
        <p:spPr>
          <a:xfrm>
            <a:off x="510240" y="4452140"/>
            <a:ext cx="4595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1" name="Shape 201"/>
          <p:cNvSpPr txBox="1"/>
          <p:nvPr>
            <p:ph idx="12" type="sldNum"/>
          </p:nvPr>
        </p:nvSpPr>
        <p:spPr>
          <a:xfrm>
            <a:off x="7573162" y="4048974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rtl="0">
              <a:spcBef>
                <a:spcPts val="0"/>
              </a:spcBef>
              <a:buFont typeface="Arial"/>
              <a:buNone/>
              <a:defRPr sz="1400"/>
            </a:lvl2pPr>
            <a:lvl3pPr indent="0" lvl="2" rtl="0">
              <a:spcBef>
                <a:spcPts val="0"/>
              </a:spcBef>
              <a:buFont typeface="Arial"/>
              <a:buNone/>
              <a:defRPr sz="1400"/>
            </a:lvl3pPr>
            <a:lvl4pPr indent="0" lvl="3" rtl="0">
              <a:spcBef>
                <a:spcPts val="0"/>
              </a:spcBef>
              <a:buFont typeface="Arial"/>
              <a:buNone/>
              <a:defRPr sz="1400"/>
            </a:lvl4pPr>
            <a:lvl5pPr indent="0" lvl="4" rtl="0">
              <a:spcBef>
                <a:spcPts val="0"/>
              </a:spcBef>
              <a:buFont typeface="Arial"/>
              <a:buNone/>
              <a:defRPr sz="1400"/>
            </a:lvl5pPr>
            <a:lvl6pPr indent="0" lvl="5" rtl="0">
              <a:spcBef>
                <a:spcPts val="0"/>
              </a:spcBef>
              <a:buFont typeface="Arial"/>
              <a:buNone/>
              <a:defRPr sz="1400"/>
            </a:lvl6pPr>
            <a:lvl7pPr indent="0" lvl="6" rtl="0">
              <a:spcBef>
                <a:spcPts val="0"/>
              </a:spcBef>
              <a:buFont typeface="Arial"/>
              <a:buNone/>
              <a:defRPr sz="1400"/>
            </a:lvl7pPr>
            <a:lvl8pPr indent="0" lvl="7" rtl="0">
              <a:spcBef>
                <a:spcPts val="0"/>
              </a:spcBef>
              <a:buFont typeface="Arial"/>
              <a:buNone/>
              <a:defRPr sz="1400"/>
            </a:lvl8pPr>
            <a:lvl9pPr indent="0" lvl="8" rtl="0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ítulo y objeto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27" name="Shape 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776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28" name="Shape 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/>
          <p:nvPr/>
        </p:nvSpPr>
        <p:spPr>
          <a:xfrm>
            <a:off x="0" y="4572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Shape 30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 txBox="1"/>
          <p:nvPr>
            <p:ph type="title"/>
          </p:nvPr>
        </p:nvSpPr>
        <p:spPr>
          <a:xfrm>
            <a:off x="510240" y="564920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510240" y="1752654"/>
            <a:ext cx="72105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ítulo y texto vertical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37" name="Shape 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776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38" name="Shape 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Shape 39"/>
          <p:cNvSpPr/>
          <p:nvPr/>
        </p:nvSpPr>
        <p:spPr>
          <a:xfrm>
            <a:off x="0" y="4572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Shape 40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Shape 41"/>
          <p:cNvSpPr txBox="1"/>
          <p:nvPr>
            <p:ph type="title"/>
          </p:nvPr>
        </p:nvSpPr>
        <p:spPr>
          <a:xfrm>
            <a:off x="510240" y="564920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 rot="5400000">
            <a:off x="2765686" y="-502895"/>
            <a:ext cx="2699400" cy="72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Encabezado de secció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7" name="Shape 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30651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8" name="Shape 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8" y="30659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Shape 49"/>
          <p:cNvSpPr/>
          <p:nvPr/>
        </p:nvSpPr>
        <p:spPr>
          <a:xfrm>
            <a:off x="-1" y="20447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Shape 50"/>
          <p:cNvSpPr/>
          <p:nvPr/>
        </p:nvSpPr>
        <p:spPr>
          <a:xfrm>
            <a:off x="7939368" y="20447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Shape 51"/>
          <p:cNvSpPr txBox="1"/>
          <p:nvPr>
            <p:ph type="title"/>
          </p:nvPr>
        </p:nvSpPr>
        <p:spPr>
          <a:xfrm>
            <a:off x="510241" y="2152421"/>
            <a:ext cx="7210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510241" y="3174128"/>
            <a:ext cx="7210500" cy="12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047091" y="2152421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Dos objeto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57" name="Shape 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776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58" name="Shape 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/>
          <p:nvPr/>
        </p:nvSpPr>
        <p:spPr>
          <a:xfrm>
            <a:off x="0" y="4572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Shape 60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Shape 61"/>
          <p:cNvSpPr txBox="1"/>
          <p:nvPr>
            <p:ph type="title"/>
          </p:nvPr>
        </p:nvSpPr>
        <p:spPr>
          <a:xfrm>
            <a:off x="510240" y="564920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510240" y="1752654"/>
            <a:ext cx="35238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4195592" y="1752654"/>
            <a:ext cx="35250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ació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68" name="Shape 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776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69" name="Shape 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/>
          <p:nvPr/>
        </p:nvSpPr>
        <p:spPr>
          <a:xfrm>
            <a:off x="0" y="4572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Shape 72"/>
          <p:cNvSpPr txBox="1"/>
          <p:nvPr>
            <p:ph type="title"/>
          </p:nvPr>
        </p:nvSpPr>
        <p:spPr>
          <a:xfrm>
            <a:off x="510239" y="564921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79762" y="1752654"/>
            <a:ext cx="3354300" cy="5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2" type="body"/>
          </p:nvPr>
        </p:nvSpPr>
        <p:spPr>
          <a:xfrm>
            <a:off x="510241" y="2272506"/>
            <a:ext cx="3523800" cy="21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3" type="body"/>
          </p:nvPr>
        </p:nvSpPr>
        <p:spPr>
          <a:xfrm>
            <a:off x="4365115" y="1752654"/>
            <a:ext cx="33555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4" type="body"/>
          </p:nvPr>
        </p:nvSpPr>
        <p:spPr>
          <a:xfrm>
            <a:off x="4195592" y="2272506"/>
            <a:ext cx="3525000" cy="21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Solo el título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81" name="Shape 8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77680"/>
            <a:ext cx="7743039" cy="240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82" name="Shape 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/>
          <p:nvPr/>
        </p:nvSpPr>
        <p:spPr>
          <a:xfrm>
            <a:off x="0" y="457200"/>
            <a:ext cx="7828500" cy="1026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Shape 85"/>
          <p:cNvSpPr txBox="1"/>
          <p:nvPr>
            <p:ph type="title"/>
          </p:nvPr>
        </p:nvSpPr>
        <p:spPr>
          <a:xfrm>
            <a:off x="510240" y="564920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86" name="Shape 86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En blanco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Short.png" id="90" name="Shape 9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39369" y="1478425"/>
            <a:ext cx="1202100" cy="10827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/>
          <p:nvPr/>
        </p:nvSpPr>
        <p:spPr>
          <a:xfrm>
            <a:off x="7939370" y="457200"/>
            <a:ext cx="1202100" cy="102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78121"/>
            </a:gs>
            <a:gs pos="50000">
              <a:srgbClr val="D54006"/>
            </a:gs>
            <a:gs pos="100000">
              <a:srgbClr val="8C0000"/>
            </a:gs>
          </a:gsLst>
          <a:lin ang="25200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ashOverlay-FullResolve.png" id="6" name="Shape 6"/>
          <p:cNvPicPr preferRelativeResize="0"/>
          <p:nvPr/>
        </p:nvPicPr>
        <p:blipFill rotWithShape="1">
          <a:blip r:embed="rId1">
            <a:alphaModFix amt="10000"/>
          </a:blip>
          <a:srcRect b="0" l="0" r="0" t="0"/>
          <a:stretch/>
        </p:blipFill>
        <p:spPr>
          <a:xfrm>
            <a:off x="0" y="0"/>
            <a:ext cx="9070848" cy="513835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/>
          <p:nvPr>
            <p:ph type="title"/>
          </p:nvPr>
        </p:nvSpPr>
        <p:spPr>
          <a:xfrm>
            <a:off x="510240" y="564920"/>
            <a:ext cx="7210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400"/>
            </a:lvl2pPr>
            <a:lvl3pPr indent="0" lvl="2">
              <a:spcBef>
                <a:spcPts val="0"/>
              </a:spcBef>
              <a:buFont typeface="Arial"/>
              <a:buNone/>
              <a:defRPr sz="1400"/>
            </a:lvl3pPr>
            <a:lvl4pPr indent="0" lvl="3">
              <a:spcBef>
                <a:spcPts val="0"/>
              </a:spcBef>
              <a:buFont typeface="Arial"/>
              <a:buNone/>
              <a:defRPr sz="1400"/>
            </a:lvl4pPr>
            <a:lvl5pPr indent="0" lvl="4">
              <a:spcBef>
                <a:spcPts val="0"/>
              </a:spcBef>
              <a:buFont typeface="Arial"/>
              <a:buNone/>
              <a:defRPr sz="1400"/>
            </a:lvl5pPr>
            <a:lvl6pPr indent="0" lvl="5">
              <a:spcBef>
                <a:spcPts val="0"/>
              </a:spcBef>
              <a:buFont typeface="Arial"/>
              <a:buNone/>
              <a:defRPr sz="1400"/>
            </a:lvl6pPr>
            <a:lvl7pPr indent="0" lvl="6">
              <a:spcBef>
                <a:spcPts val="0"/>
              </a:spcBef>
              <a:buFont typeface="Arial"/>
              <a:buNone/>
              <a:defRPr sz="1400"/>
            </a:lvl7pPr>
            <a:lvl8pPr indent="0" lvl="7">
              <a:spcBef>
                <a:spcPts val="0"/>
              </a:spcBef>
              <a:buFont typeface="Arial"/>
              <a:buNone/>
              <a:defRPr sz="1400"/>
            </a:lvl8pPr>
            <a:lvl9pPr indent="0" lvl="8">
              <a:spcBef>
                <a:spcPts val="0"/>
              </a:spcBef>
              <a:buFont typeface="Arial"/>
              <a:buNone/>
              <a:defRPr sz="1400"/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510240" y="1752654"/>
            <a:ext cx="72105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508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19050" lvl="1" marL="520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863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5400" lvl="3" marL="1206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5400" lvl="4" marL="1549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44450" lvl="5" marL="1892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44450" lvl="6" marL="2235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44450" lvl="7" marL="25781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44450" lvl="8" marL="2921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0" type="dt"/>
          </p:nvPr>
        </p:nvSpPr>
        <p:spPr>
          <a:xfrm>
            <a:off x="5663235" y="445214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1" type="ftr"/>
          </p:nvPr>
        </p:nvSpPr>
        <p:spPr>
          <a:xfrm>
            <a:off x="510240" y="4452140"/>
            <a:ext cx="5153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8047091" y="564920"/>
            <a:ext cx="8655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Trebuchet MS"/>
              <a:buNone/>
            </a:pPr>
            <a:fld id="{00000000-1234-1234-1234-123412341234}" type="slidenum">
              <a:rPr b="0" i="0" lang="es" sz="2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ctrTitle"/>
          </p:nvPr>
        </p:nvSpPr>
        <p:spPr>
          <a:xfrm>
            <a:off x="510241" y="2050281"/>
            <a:ext cx="6108000" cy="10299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Proyectos tics 1</a:t>
            </a:r>
          </a:p>
        </p:txBody>
      </p:sp>
      <p:sp>
        <p:nvSpPr>
          <p:cNvPr id="207" name="Shape 207"/>
          <p:cNvSpPr txBox="1"/>
          <p:nvPr>
            <p:ph idx="1" type="subTitle"/>
          </p:nvPr>
        </p:nvSpPr>
        <p:spPr>
          <a:xfrm>
            <a:off x="510254" y="3295520"/>
            <a:ext cx="8486700" cy="184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Integrantes :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s"/>
              <a:t> Javier Valenzuela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s"/>
              <a:t>Bastian Lopez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s"/>
              <a:t>Ignacio Yanjari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" sz="3000"/>
              <a:t>Descripción</a:t>
            </a:r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500"/>
          </a:p>
          <a:p>
            <a:pPr indent="-38735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s" sz="2500"/>
              <a:t>Forma de Construir : 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500"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5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9650" y="1814148"/>
            <a:ext cx="3738602" cy="2803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 rotWithShape="1">
          <a:blip r:embed="rId4">
            <a:alphaModFix/>
          </a:blip>
          <a:srcRect b="12704" l="0" r="0" t="10994"/>
          <a:stretch/>
        </p:blipFill>
        <p:spPr>
          <a:xfrm>
            <a:off x="416725" y="2381250"/>
            <a:ext cx="4024274" cy="2303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idx="1" type="body"/>
          </p:nvPr>
        </p:nvSpPr>
        <p:spPr>
          <a:xfrm>
            <a:off x="2381250" y="164150"/>
            <a:ext cx="7405800" cy="1086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" sz="2400"/>
              <a:t>Modelos </a:t>
            </a:r>
            <a:r>
              <a:rPr lang="es" sz="2400"/>
              <a:t>Gráficos</a:t>
            </a:r>
            <a:r>
              <a:rPr lang="es" sz="2400"/>
              <a:t> (UML)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s" sz="2400"/>
              <a:t>Modelo Caso de Uso</a:t>
            </a:r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75" y="1059650"/>
            <a:ext cx="8894075" cy="400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0" y="1238250"/>
            <a:ext cx="2688600" cy="572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Modelo de Clases</a:t>
            </a:r>
          </a:p>
        </p:txBody>
      </p:sp>
      <p:pic>
        <p:nvPicPr>
          <p:cNvPr id="227" name="Shape 227"/>
          <p:cNvPicPr preferRelativeResize="0"/>
          <p:nvPr/>
        </p:nvPicPr>
        <p:blipFill rotWithShape="1">
          <a:blip r:embed="rId3">
            <a:alphaModFix/>
          </a:blip>
          <a:srcRect b="8256" l="0" r="0" t="0"/>
          <a:stretch/>
        </p:blipFill>
        <p:spPr>
          <a:xfrm>
            <a:off x="2581275" y="297150"/>
            <a:ext cx="6419700" cy="454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type="title"/>
          </p:nvPr>
        </p:nvSpPr>
        <p:spPr>
          <a:xfrm>
            <a:off x="156900" y="1909500"/>
            <a:ext cx="2950500" cy="572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Modelo Secuencia</a:t>
            </a:r>
          </a:p>
        </p:txBody>
      </p:sp>
      <p:pic>
        <p:nvPicPr>
          <p:cNvPr id="233" name="Shape 233"/>
          <p:cNvPicPr preferRelativeResize="0"/>
          <p:nvPr/>
        </p:nvPicPr>
        <p:blipFill rotWithShape="1">
          <a:blip r:embed="rId3">
            <a:alphaModFix/>
          </a:blip>
          <a:srcRect b="8751" l="2801" r="7984" t="1859"/>
          <a:stretch/>
        </p:blipFill>
        <p:spPr>
          <a:xfrm>
            <a:off x="3107400" y="285750"/>
            <a:ext cx="5596075" cy="4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rlín">
  <a:themeElements>
    <a:clrScheme name="Berlin">
      <a:dk1>
        <a:srgbClr val="000000"/>
      </a:dk1>
      <a:lt1>
        <a:srgbClr val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